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  <p:sldId id="294" r:id="rId6"/>
    <p:sldId id="296" r:id="rId7"/>
    <p:sldId id="297" r:id="rId8"/>
    <p:sldId id="298" r:id="rId9"/>
    <p:sldId id="299" r:id="rId10"/>
    <p:sldId id="278" r:id="rId11"/>
    <p:sldId id="300" r:id="rId12"/>
    <p:sldId id="27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5" d="100"/>
          <a:sy n="95" d="100"/>
        </p:scale>
        <p:origin x="108" y="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7/31/2019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7695" y="91441"/>
            <a:ext cx="11646130" cy="1421475"/>
          </a:xfrm>
        </p:spPr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Subcommittee on Minnesota Water Policy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5680" y="2145305"/>
            <a:ext cx="11288683" cy="5079077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July 16, 2019</a:t>
            </a:r>
          </a:p>
          <a:p>
            <a:r>
              <a:rPr lang="en-US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9:00 </a:t>
            </a:r>
            <a:r>
              <a:rPr lang="en-US" sz="36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a.m</a:t>
            </a:r>
            <a:r>
              <a:rPr lang="en-US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– 11:00 </a:t>
            </a:r>
            <a:r>
              <a:rPr lang="en-US" sz="36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a.m</a:t>
            </a:r>
            <a:r>
              <a:rPr lang="en-US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6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Convener:</a:t>
            </a:r>
            <a:r>
              <a:rPr lang="en-US" sz="3600" b="1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Representative Peter Fischer</a:t>
            </a:r>
            <a:endParaRPr lang="en-US" sz="1400" b="1" cap="none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3600" b="1" cap="none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600" b="1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J</a:t>
            </a:r>
            <a:r>
              <a:rPr lang="en-US" sz="36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 Stark, Director</a:t>
            </a:r>
            <a:endParaRPr lang="en-US" sz="3600" b="1" cap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03047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101373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2020 </a:t>
            </a:r>
            <a:r>
              <a:rPr lang="en-U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Legislative </a:t>
            </a:r>
            <a:r>
              <a:rPr lang="en-U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Priorities (2)</a:t>
            </a:r>
            <a:br>
              <a:rPr lang="en-U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478422"/>
            <a:ext cx="10363826" cy="4905286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Can we improve water quality standard revision process?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Is our water management structure efficient compared to other states?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o</a:t>
            </a:r>
            <a:r>
              <a:rPr lang="en-US" dirty="0" smtClean="0"/>
              <a:t>ne water agency?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Agency effectiveness changes – </a:t>
            </a:r>
            <a:r>
              <a:rPr lang="en-US" dirty="0"/>
              <a:t>o</a:t>
            </a:r>
            <a:r>
              <a:rPr lang="en-US" dirty="0" smtClean="0"/>
              <a:t>ther than a major reorganization?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HF2902: combining clean water council and </a:t>
            </a:r>
            <a:r>
              <a:rPr lang="en-US" dirty="0" smtClean="0"/>
              <a:t>Subcommittee on Minnesota Water Policy (SMWP)?</a:t>
            </a: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Have general fund expenditures for the environment eroded?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How can we better measure effectiveness of dedicated fund programs?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How do environmental and water programs compare to other states?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Benefits and consequences around 404 wetlands permit assumptions?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Can there be better coordination among SMWP, CWC, LSOHC, and LCCMR?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Are we effectively conducting water planning for future needs?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Minnesota’s most important water priorities?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Can we prioritize conservation practices for the greatest benefits?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How do we balance the value of protection versus restoration efforts?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Others?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55603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953909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2020 Legislative Process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598064"/>
            <a:ext cx="10363826" cy="4193135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Refine priorities with feedback from: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Stakeholders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Committee members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Agency staff</a:t>
            </a:r>
          </a:p>
          <a:p>
            <a:pPr marL="230188" lvl="1" indent="-230188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Position paper on each recommendation: September</a:t>
            </a:r>
          </a:p>
          <a:p>
            <a:pPr marL="230188" lvl="1" indent="-230188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Stakeholder Meetings – August and September</a:t>
            </a:r>
          </a:p>
          <a:p>
            <a:pPr marL="230188" lvl="1" indent="-230188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Committee Approval – October</a:t>
            </a:r>
          </a:p>
          <a:p>
            <a:pPr marL="230188" lvl="1" indent="-230188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Presentations to environmental and natural resources committees – Beginning of Session</a:t>
            </a:r>
          </a:p>
          <a:p>
            <a:pPr marL="230188" lvl="1" indent="-230188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cap="none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Bill sponsors</a:t>
            </a:r>
            <a:endParaRPr lang="en-US" cap="none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endParaRPr lang="en-US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US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8559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Closing thoughts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Field trip: SE Minnesota with CWC and MGWA (September 15 and 16)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Subcommittee Meetings: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August 20 + stakeholder meeting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September 17, or during field trip?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algn="ctr">
              <a:buNone/>
            </a:pPr>
            <a:r>
              <a:rPr lang="en-US" sz="32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Thanks!</a:t>
            </a:r>
            <a:endParaRPr lang="en-US" sz="3200" b="1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9141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56502" y="2093627"/>
            <a:ext cx="10363826" cy="4187532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Representative </a:t>
            </a:r>
            <a:r>
              <a:rPr lang="en-US" dirty="0" err="1" smtClean="0"/>
              <a:t>jeff</a:t>
            </a:r>
            <a:r>
              <a:rPr lang="en-US" dirty="0" smtClean="0"/>
              <a:t> brand		</a:t>
            </a:r>
            <a:r>
              <a:rPr lang="en-US" dirty="0" err="1" smtClean="0"/>
              <a:t>dfl</a:t>
            </a:r>
            <a:r>
              <a:rPr lang="en-US" dirty="0" smtClean="0"/>
              <a:t>	district 19A	</a:t>
            </a:r>
            <a:r>
              <a:rPr lang="en-US" dirty="0" err="1" smtClean="0"/>
              <a:t>st.</a:t>
            </a:r>
            <a:r>
              <a:rPr lang="en-US" dirty="0" smtClean="0"/>
              <a:t> peter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Senator rich </a:t>
            </a:r>
            <a:r>
              <a:rPr lang="en-US" dirty="0" err="1" smtClean="0"/>
              <a:t>draheim</a:t>
            </a:r>
            <a:r>
              <a:rPr lang="en-US" dirty="0" smtClean="0"/>
              <a:t>		</a:t>
            </a:r>
            <a:r>
              <a:rPr lang="en-US" dirty="0" err="1" smtClean="0"/>
              <a:t>gop</a:t>
            </a:r>
            <a:r>
              <a:rPr lang="en-US" dirty="0" smtClean="0"/>
              <a:t>	district 20	Madison lake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Senator </a:t>
            </a:r>
            <a:r>
              <a:rPr lang="en-US" dirty="0" err="1" smtClean="0"/>
              <a:t>chris</a:t>
            </a:r>
            <a:r>
              <a:rPr lang="en-US" dirty="0" smtClean="0"/>
              <a:t> </a:t>
            </a:r>
            <a:r>
              <a:rPr lang="en-US" dirty="0" err="1" smtClean="0"/>
              <a:t>eaton</a:t>
            </a:r>
            <a:r>
              <a:rPr lang="en-US" dirty="0" smtClean="0"/>
              <a:t>			</a:t>
            </a:r>
            <a:r>
              <a:rPr lang="en-US" dirty="0" err="1" smtClean="0"/>
              <a:t>dfl</a:t>
            </a:r>
            <a:r>
              <a:rPr lang="en-US" dirty="0" smtClean="0"/>
              <a:t>	district 40	Brooklyn center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Senator </a:t>
            </a:r>
            <a:r>
              <a:rPr lang="en-US" dirty="0" err="1" smtClean="0"/>
              <a:t>kent</a:t>
            </a:r>
            <a:r>
              <a:rPr lang="en-US" dirty="0" smtClean="0"/>
              <a:t> </a:t>
            </a:r>
            <a:r>
              <a:rPr lang="en-US" dirty="0" err="1" smtClean="0"/>
              <a:t>eken</a:t>
            </a:r>
            <a:r>
              <a:rPr lang="en-US" dirty="0" smtClean="0"/>
              <a:t>			</a:t>
            </a:r>
            <a:r>
              <a:rPr lang="en-US" dirty="0" err="1" smtClean="0"/>
              <a:t>dfl</a:t>
            </a:r>
            <a:r>
              <a:rPr lang="en-US" dirty="0" smtClean="0"/>
              <a:t>	district 4	twin valley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Representative peter </a:t>
            </a:r>
            <a:r>
              <a:rPr lang="en-US" dirty="0" err="1" smtClean="0"/>
              <a:t>fischer</a:t>
            </a:r>
            <a:r>
              <a:rPr lang="en-US" dirty="0" smtClean="0"/>
              <a:t>		</a:t>
            </a:r>
            <a:r>
              <a:rPr lang="en-US" dirty="0" err="1" smtClean="0"/>
              <a:t>dfl</a:t>
            </a:r>
            <a:r>
              <a:rPr lang="en-US" dirty="0" smtClean="0"/>
              <a:t>	district 43a	Maplewood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Senator Michael Goggin		</a:t>
            </a:r>
            <a:r>
              <a:rPr lang="en-US" dirty="0" err="1" smtClean="0"/>
              <a:t>gop</a:t>
            </a:r>
            <a:r>
              <a:rPr lang="en-US" dirty="0" smtClean="0"/>
              <a:t>	district 21	red wing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Representative josh Heintzeman	</a:t>
            </a:r>
            <a:r>
              <a:rPr lang="en-US" dirty="0" err="1" smtClean="0"/>
              <a:t>gop</a:t>
            </a:r>
            <a:r>
              <a:rPr lang="en-US" dirty="0" smtClean="0"/>
              <a:t>	district 10a	Nisswa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Representative </a:t>
            </a:r>
            <a:r>
              <a:rPr lang="en-US" dirty="0" err="1" smtClean="0"/>
              <a:t>todd</a:t>
            </a:r>
            <a:r>
              <a:rPr lang="en-US" dirty="0" smtClean="0"/>
              <a:t> Lippert		</a:t>
            </a:r>
            <a:r>
              <a:rPr lang="en-US" dirty="0" err="1" smtClean="0"/>
              <a:t>dfl</a:t>
            </a:r>
            <a:r>
              <a:rPr lang="en-US" dirty="0" smtClean="0"/>
              <a:t>	district 20B	</a:t>
            </a:r>
            <a:r>
              <a:rPr lang="en-US" dirty="0" err="1" smtClean="0"/>
              <a:t>northfield</a:t>
            </a:r>
            <a:endParaRPr lang="en-US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Representative john </a:t>
            </a:r>
            <a:r>
              <a:rPr lang="en-US" dirty="0" err="1" smtClean="0"/>
              <a:t>poston</a:t>
            </a:r>
            <a:r>
              <a:rPr lang="en-US" dirty="0" smtClean="0"/>
              <a:t>		</a:t>
            </a:r>
            <a:r>
              <a:rPr lang="en-US" dirty="0" err="1" smtClean="0"/>
              <a:t>gop</a:t>
            </a:r>
            <a:r>
              <a:rPr lang="en-US" dirty="0" smtClean="0"/>
              <a:t>	district 9a	lake shore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Representative </a:t>
            </a:r>
            <a:r>
              <a:rPr lang="en-US" dirty="0" err="1" smtClean="0"/>
              <a:t>paul</a:t>
            </a:r>
            <a:r>
              <a:rPr lang="en-US" dirty="0" smtClean="0"/>
              <a:t> Torkelson	</a:t>
            </a:r>
            <a:r>
              <a:rPr lang="en-US" dirty="0" err="1" smtClean="0"/>
              <a:t>gop</a:t>
            </a:r>
            <a:r>
              <a:rPr lang="en-US" dirty="0" smtClean="0"/>
              <a:t>	district 16b	</a:t>
            </a:r>
            <a:r>
              <a:rPr lang="en-US" dirty="0" err="1" smtClean="0"/>
              <a:t>hanska</a:t>
            </a:r>
            <a:endParaRPr lang="en-US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Senator bill weber			</a:t>
            </a:r>
            <a:r>
              <a:rPr lang="en-US" dirty="0" err="1" smtClean="0"/>
              <a:t>gop</a:t>
            </a:r>
            <a:r>
              <a:rPr lang="en-US" dirty="0" smtClean="0"/>
              <a:t>	district 22	</a:t>
            </a:r>
            <a:r>
              <a:rPr lang="en-US" dirty="0" err="1" smtClean="0"/>
              <a:t>luverne</a:t>
            </a:r>
            <a:endParaRPr lang="en-US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Senator chuck </a:t>
            </a:r>
            <a:r>
              <a:rPr lang="en-US" dirty="0" err="1" smtClean="0"/>
              <a:t>wiger</a:t>
            </a:r>
            <a:r>
              <a:rPr lang="en-US" dirty="0" smtClean="0"/>
              <a:t>		</a:t>
            </a:r>
            <a:r>
              <a:rPr lang="en-US" dirty="0" err="1" smtClean="0"/>
              <a:t>dfl</a:t>
            </a:r>
            <a:r>
              <a:rPr lang="en-US" dirty="0" smtClean="0"/>
              <a:t>	district 43	Maplewood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0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9305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877774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Agenda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837114"/>
            <a:ext cx="10363826" cy="463205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Election of Chairs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Approval of Legislative Water Commission Meeting Minutes- June 10, 2019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Committee – Legislative Priorities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Session Summary Water Legislation: 2019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Presentation: Watershed Restoration, Chesapeake Bay – Dr. Paul Capel, UM, USGS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Presentation: Watershed 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Protection, Upper Mississippi – Rich </a:t>
            </a:r>
            <a:r>
              <a:rPr lang="en-US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Biske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TNC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Committee – Legislative 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Priorities (continued)</a:t>
            </a:r>
            <a:endParaRPr lang="en-US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Summer Field </a:t>
            </a:r>
            <a:r>
              <a:rPr lang="en-US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our </a:t>
            </a:r>
          </a:p>
          <a:p>
            <a:pPr marL="0" lvl="1" indent="230188">
              <a:lnSpc>
                <a:spcPct val="100000"/>
              </a:lnSpc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Adjourn</a:t>
            </a:r>
          </a:p>
        </p:txBody>
      </p:sp>
    </p:spTree>
    <p:extLst>
      <p:ext uri="{BB962C8B-B14F-4D97-AF65-F5344CB8AC3E}">
        <p14:creationId xmlns:p14="http://schemas.microsoft.com/office/powerpoint/2010/main" val="8583459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408" y="114316"/>
            <a:ext cx="10364451" cy="1596177"/>
          </a:xfrm>
        </p:spPr>
        <p:txBody>
          <a:bodyPr/>
          <a:lstStyle/>
          <a:p>
            <a:r>
              <a:rPr lang="en-US" dirty="0" smtClean="0"/>
              <a:t>2020 Legislative Priorities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30866" y="1418603"/>
            <a:ext cx="10363826" cy="5033472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Can we improve water quality standard revision process?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our water management structure efficient compared to other states?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One water agency?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Agency effectiveness changes, other than a major reorganization?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HF2902: Combining the CWC and the Subcommittee on Minnesota Water Policy (SMWP)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Have general fund expenditures for the environment eroded?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 can we better measure effectiveness of dedicated fund programs?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 do environmental and water programs compare to other states?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Benefits and consequences around 404 wetlands permit assumptions?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Can there be better coordination among SMWP, CWC, LSOHC, and LCCMR?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 we effectively conducting water planning for future needs?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Minnesota’s most important water priorities?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Can we prioritize conservation for the greatest outcomes?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 do we balance the value of protection versus restoration efforts?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Other?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US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21007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Clean Water Outcomes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Can we prioritize conservation practices for the best outcomes?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54859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Presentations: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Clean Water process – Chesapeake Bay, Paul Chapel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Upper Mississippi, Rich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Biske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(TNC)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18546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Can we Prioritize conservation for the greatest benefits and outcomes?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4016616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Clean water outcomes may not meet expectations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Millions will have been spent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Amendment is at half-way point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Emphasis is needed on outcomes</a:t>
            </a:r>
          </a:p>
          <a:p>
            <a:pPr marL="0" indent="0">
              <a:buNone/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questions are: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Will funds spent move the needle in improving our water?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Can we stress outcomes to ensure that the amendment can be re-approved?</a:t>
            </a:r>
            <a:endParaRPr lang="en-US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n-US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78218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we Prioritize conservation for the greatest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outcomes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CW </a:t>
            </a:r>
            <a:r>
              <a:rPr lang="en-US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programs are evolving from assessment to implementation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state to local emphasis through 1W/1Plan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Local emphasis has many positive 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aspects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US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CW Programs stress:</a:t>
            </a:r>
          </a:p>
          <a:p>
            <a:pPr indent="284163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Impaired waters</a:t>
            </a:r>
          </a:p>
          <a:p>
            <a:pPr indent="344488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Removing TMDL impairments</a:t>
            </a:r>
          </a:p>
          <a:p>
            <a:pPr indent="344488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Structural controls</a:t>
            </a:r>
          </a:p>
          <a:p>
            <a:pPr indent="344488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Recently, on agricultural field scale changes</a:t>
            </a:r>
            <a:endParaRPr lang="en-US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65027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we Prioritize conservation for the greatest outcomes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 2</a:t>
            </a:r>
            <a:endParaRPr lang="en-US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94825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Place emphasis on protecting and preserving cleaner waters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Clean water act stresses: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Restoring water close to standards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Protecting high quality waters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Protecting waters for public use and health</a:t>
            </a:r>
          </a:p>
          <a:p>
            <a:pPr marL="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might be an improvement?</a:t>
            </a:r>
          </a:p>
          <a:p>
            <a:pPr marL="285750" lvl="1" indent="-28575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Minor adjustments that produce more visible outcomes</a:t>
            </a:r>
          </a:p>
          <a:p>
            <a:pPr marL="285750" lvl="1" indent="-28575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More priority on watersheds with the greatest potential for positive outcomes</a:t>
            </a:r>
          </a:p>
          <a:p>
            <a:pPr marL="285750" lvl="1" indent="-28575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Stress results that highlight the value of CW process</a:t>
            </a:r>
          </a:p>
          <a:p>
            <a:pPr marL="285750" lvl="1" indent="-28575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US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 do we do this?</a:t>
            </a:r>
          </a:p>
          <a:p>
            <a:pPr marL="0" lvl="1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n-US" b="1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</a:t>
            </a:r>
          </a:p>
        </p:txBody>
      </p:sp>
    </p:spTree>
    <p:extLst>
      <p:ext uri="{BB962C8B-B14F-4D97-AF65-F5344CB8AC3E}">
        <p14:creationId xmlns:p14="http://schemas.microsoft.com/office/powerpoint/2010/main" val="3724433339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306</TotalTime>
  <Words>687</Words>
  <Application>Microsoft Office PowerPoint</Application>
  <PresentationFormat>Widescreen</PresentationFormat>
  <Paragraphs>117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Times New Roman</vt:lpstr>
      <vt:lpstr>Tw Cen MT</vt:lpstr>
      <vt:lpstr>Wingdings</vt:lpstr>
      <vt:lpstr>Droplet</vt:lpstr>
      <vt:lpstr>Subcommittee on Minnesota Water Policy</vt:lpstr>
      <vt:lpstr>Introductions</vt:lpstr>
      <vt:lpstr>Agenda</vt:lpstr>
      <vt:lpstr>2020 Legislative Priorities</vt:lpstr>
      <vt:lpstr>Clean Water Outcomes</vt:lpstr>
      <vt:lpstr>Presentations:</vt:lpstr>
      <vt:lpstr>Can we Prioritize conservation for the greatest benefits and outcomes?</vt:lpstr>
      <vt:lpstr>Can we Prioritize conservation for the greatest outcomes?</vt:lpstr>
      <vt:lpstr>Can we Prioritize conservation for the greatest outcomes? Part 2</vt:lpstr>
      <vt:lpstr>2020 Legislative Priorities (2) </vt:lpstr>
      <vt:lpstr>2020 Legislative Process</vt:lpstr>
      <vt:lpstr>Closing thoughts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Legislative Water Commission</dc:title>
  <dc:creator>Kasey Gerkovich</dc:creator>
  <cp:lastModifiedBy>Kasey Gerkovich</cp:lastModifiedBy>
  <cp:revision>41</cp:revision>
  <dcterms:created xsi:type="dcterms:W3CDTF">2018-09-20T15:49:42Z</dcterms:created>
  <dcterms:modified xsi:type="dcterms:W3CDTF">2019-07-31T12:38:41Z</dcterms:modified>
</cp:coreProperties>
</file>